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media/image17.jpg" ContentType="image/png"/>
  <Override PartName="/ppt/media/image21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8" r:id="rId7"/>
    <p:sldId id="283" r:id="rId8"/>
    <p:sldId id="268" r:id="rId9"/>
    <p:sldId id="280" r:id="rId10"/>
    <p:sldId id="270" r:id="rId11"/>
    <p:sldId id="271" r:id="rId12"/>
    <p:sldId id="272" r:id="rId13"/>
    <p:sldId id="261" r:id="rId14"/>
    <p:sldId id="282" r:id="rId15"/>
    <p:sldId id="281" r:id="rId16"/>
    <p:sldId id="274" r:id="rId17"/>
    <p:sldId id="275" r:id="rId18"/>
    <p:sldId id="276" r:id="rId19"/>
    <p:sldId id="273" r:id="rId20"/>
    <p:sldId id="269" r:id="rId21"/>
    <p:sldId id="265" r:id="rId22"/>
    <p:sldId id="277" r:id="rId23"/>
    <p:sldId id="262" r:id="rId24"/>
    <p:sldId id="279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D8ED1-49DA-4C3B-9689-48CE635C6FA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4046-FDF4-491A-AE70-9E32F717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2EE8-92E6-4487-8C94-CD0C156336E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65EB-1167-4782-A2E9-6D6D01F3B3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CC0F-A8FB-495F-881A-799E1BAABA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ACF7-5185-43C4-B768-AD8C2E43399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49D6-A636-4AC1-85C3-EA446BE9D5C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02E5-9801-41E7-A98D-A8E4AB734ED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94E3-8521-4848-8571-274E9A2D778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5DC7-4A5C-4244-BFA8-BD19AC106B8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C1C8-1589-42FF-806C-29141B4D312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9A0-79AB-4E4D-A3D3-CEB020BDBB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FC6-D2B9-4DA0-8746-98E731B628E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601C-0974-4681-807C-A4D6D4D8865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8767-9094-47F4-9EB7-66F59FBEDA6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8118-2E24-4A06-B55D-0B7AA21058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158C-6EC1-4B66-B2B3-4DB2AF591B1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7C15-8E85-4312-82B8-FE0237A4858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A9AB2-A43D-47B4-B104-60A747B7B0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Indian Student Association -NWMSU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- 04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89212" y="1633192"/>
            <a:ext cx="4313864" cy="3777622"/>
          </a:xfrm>
        </p:spPr>
        <p:txBody>
          <a:bodyPr/>
          <a:lstStyle/>
          <a:p>
            <a:r>
              <a:rPr lang="en-US" dirty="0" smtClean="0"/>
              <a:t>Past events will include data about events successfully hosted by team ISA.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14" y="2567152"/>
            <a:ext cx="3920446" cy="345482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7190747" y="1633192"/>
            <a:ext cx="4313864" cy="3777622"/>
          </a:xfrm>
        </p:spPr>
        <p:txBody>
          <a:bodyPr/>
          <a:lstStyle/>
          <a:p>
            <a:r>
              <a:rPr lang="en-US" dirty="0"/>
              <a:t>Upcoming </a:t>
            </a:r>
            <a:r>
              <a:rPr lang="en-US" dirty="0" smtClean="0"/>
              <a:t>events will include data about events about to be hosted by team ISA.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99" y="2567152"/>
            <a:ext cx="3903889" cy="34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259873"/>
            <a:ext cx="3432765" cy="3716667"/>
          </a:xfrm>
        </p:spPr>
        <p:txBody>
          <a:bodyPr>
            <a:normAutofit/>
          </a:bodyPr>
          <a:lstStyle/>
          <a:p>
            <a:r>
              <a:rPr lang="en-US" dirty="0" smtClean="0"/>
              <a:t>Pre </a:t>
            </a:r>
            <a:r>
              <a:rPr lang="en-US" dirty="0"/>
              <a:t>a</a:t>
            </a:r>
            <a:r>
              <a:rPr lang="en-US" dirty="0" smtClean="0"/>
              <a:t>rrival checklist are the tasks to be completed prior to arrival.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Post arrival checklist are the tasks to be completed post arrival.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77" y="1846221"/>
            <a:ext cx="5482636" cy="4241070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9861" y="1972491"/>
            <a:ext cx="3564725" cy="3795042"/>
          </a:xfrm>
        </p:spPr>
        <p:txBody>
          <a:bodyPr/>
          <a:lstStyle/>
          <a:p>
            <a:r>
              <a:rPr lang="en-US" dirty="0" smtClean="0"/>
              <a:t>Contact us, helps the users with contact info of the team.</a:t>
            </a:r>
          </a:p>
          <a:p>
            <a:endParaRPr lang="en-US" dirty="0"/>
          </a:p>
          <a:p>
            <a:r>
              <a:rPr lang="en-US" dirty="0" smtClean="0"/>
              <a:t>Alumni page helps the users with contact info of the earlier team.</a:t>
            </a:r>
          </a:p>
          <a:p>
            <a:endParaRPr lang="en-US" dirty="0"/>
          </a:p>
          <a:p>
            <a:r>
              <a:rPr lang="en-US" dirty="0" smtClean="0"/>
              <a:t>FAQ is used to answer common questions.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1009214"/>
            <a:ext cx="4305699" cy="26483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63" y="3294308"/>
            <a:ext cx="5731650" cy="322405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068285"/>
            <a:ext cx="4313864" cy="3777622"/>
          </a:xfrm>
        </p:spPr>
        <p:txBody>
          <a:bodyPr/>
          <a:lstStyle/>
          <a:p>
            <a:r>
              <a:rPr lang="en-US" dirty="0" smtClean="0"/>
              <a:t>Login, lets a user to login to the application.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2068285"/>
            <a:ext cx="4313864" cy="3777622"/>
          </a:xfrm>
        </p:spPr>
        <p:txBody>
          <a:bodyPr/>
          <a:lstStyle/>
          <a:p>
            <a:r>
              <a:rPr lang="en-US" dirty="0" smtClean="0"/>
              <a:t>Sign-up, lets the users to register with the application.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23311"/>
            <a:ext cx="3473597" cy="3298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77" y="2723312"/>
            <a:ext cx="3593408" cy="31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46220"/>
            <a:ext cx="4313864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Become a member</a:t>
            </a:r>
          </a:p>
          <a:p>
            <a:endParaRPr lang="en-US" dirty="0"/>
          </a:p>
          <a:p>
            <a:r>
              <a:rPr lang="en-US" dirty="0" smtClean="0"/>
              <a:t>Request pickup</a:t>
            </a:r>
          </a:p>
          <a:p>
            <a:endParaRPr lang="en-US" dirty="0"/>
          </a:p>
          <a:p>
            <a:r>
              <a:rPr lang="en-US" dirty="0" smtClean="0"/>
              <a:t>Request </a:t>
            </a:r>
            <a:r>
              <a:rPr lang="en-US" dirty="0" smtClean="0"/>
              <a:t>temporary </a:t>
            </a:r>
            <a:r>
              <a:rPr lang="en-US" dirty="0" smtClean="0"/>
              <a:t>accommodation</a:t>
            </a:r>
          </a:p>
          <a:p>
            <a:endParaRPr lang="en-US" dirty="0"/>
          </a:p>
          <a:p>
            <a:r>
              <a:rPr lang="en-US" dirty="0" smtClean="0"/>
              <a:t>Pre &amp; Post arrival checklist</a:t>
            </a:r>
          </a:p>
          <a:p>
            <a:endParaRPr lang="en-US" dirty="0"/>
          </a:p>
          <a:p>
            <a:r>
              <a:rPr lang="en-US" dirty="0" smtClean="0"/>
              <a:t>Volunteer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79" y="1152907"/>
            <a:ext cx="4912664" cy="4842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93929"/>
            <a:ext cx="8911687" cy="1280890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25396"/>
            <a:ext cx="4313864" cy="3777622"/>
          </a:xfrm>
        </p:spPr>
        <p:txBody>
          <a:bodyPr/>
          <a:lstStyle/>
          <a:p>
            <a:r>
              <a:rPr lang="en-US" dirty="0" smtClean="0"/>
              <a:t>Membership form will be used to request an ISA membership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47" y="2765587"/>
            <a:ext cx="4313238" cy="230464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1825396"/>
            <a:ext cx="4313864" cy="3777622"/>
          </a:xfrm>
        </p:spPr>
        <p:txBody>
          <a:bodyPr/>
          <a:lstStyle/>
          <a:p>
            <a:r>
              <a:rPr lang="en-US" dirty="0"/>
              <a:t>Pickup </a:t>
            </a:r>
            <a:r>
              <a:rPr lang="en-US" dirty="0" smtClean="0"/>
              <a:t>form will be used to request an airport/ any other car pooling request.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65587"/>
            <a:ext cx="4142289" cy="2304641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384" y="783773"/>
            <a:ext cx="8931228" cy="1304109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3384" y="1842373"/>
            <a:ext cx="4313864" cy="3777622"/>
          </a:xfrm>
        </p:spPr>
        <p:txBody>
          <a:bodyPr/>
          <a:lstStyle/>
          <a:p>
            <a:r>
              <a:rPr lang="en-US" dirty="0" smtClean="0"/>
              <a:t>Temporary </a:t>
            </a:r>
            <a:r>
              <a:rPr lang="en-US" dirty="0" smtClean="0"/>
              <a:t>accommodation </a:t>
            </a:r>
            <a:r>
              <a:rPr lang="en-US" dirty="0" smtClean="0"/>
              <a:t>form will be used for requesting a temporary accommodation.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54" y="2821569"/>
            <a:ext cx="4103572" cy="228261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190748" y="1842373"/>
            <a:ext cx="4313864" cy="3777622"/>
          </a:xfrm>
        </p:spPr>
        <p:txBody>
          <a:bodyPr/>
          <a:lstStyle/>
          <a:p>
            <a:r>
              <a:rPr lang="en-US" dirty="0"/>
              <a:t>Volunteer form </a:t>
            </a:r>
            <a:r>
              <a:rPr lang="en-US" dirty="0" smtClean="0"/>
              <a:t>is for volunteers that would want to help ISA team as per their interest.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0" y="2821569"/>
            <a:ext cx="4137276" cy="22826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5"/>
            <a:ext cx="3145382" cy="37816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An admin will be able to manage events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Admins will be able to view student requests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Admins can edit the help page.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Admin will be able to perform CRUD operations on forum page.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94" y="2133600"/>
            <a:ext cx="2698655" cy="3777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65" y="2133601"/>
            <a:ext cx="3153252" cy="37776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Bharat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6"/>
            <a:ext cx="3522171" cy="37816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Chat box is a 24/7 feature to send messages to team ISA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Forum page will be used to add posts on some topic for better reach.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Notifications will be sent to users over email.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83" y="1905000"/>
            <a:ext cx="2431723" cy="4006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5" y="1905000"/>
            <a:ext cx="2821791" cy="40062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1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entity</a:t>
            </a:r>
          </a:p>
          <a:p>
            <a:r>
              <a:rPr lang="en-US" dirty="0" smtClean="0"/>
              <a:t>Volunteer entity</a:t>
            </a:r>
          </a:p>
          <a:p>
            <a:r>
              <a:rPr lang="en-US" dirty="0" smtClean="0"/>
              <a:t>Pick-up entity</a:t>
            </a:r>
          </a:p>
          <a:p>
            <a:r>
              <a:rPr lang="en-US" dirty="0" smtClean="0"/>
              <a:t>Events entity</a:t>
            </a:r>
          </a:p>
          <a:p>
            <a:r>
              <a:rPr lang="en-US" dirty="0" smtClean="0"/>
              <a:t>Registered users entity</a:t>
            </a:r>
          </a:p>
          <a:p>
            <a:r>
              <a:rPr lang="en-US" dirty="0" smtClean="0"/>
              <a:t>Sign-up entity</a:t>
            </a:r>
          </a:p>
          <a:p>
            <a:r>
              <a:rPr lang="en-US" dirty="0" smtClean="0"/>
              <a:t>Membership entity</a:t>
            </a:r>
          </a:p>
          <a:p>
            <a:r>
              <a:rPr lang="en-US" dirty="0" smtClean="0"/>
              <a:t>Temporary accommodation entity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5" y="1459885"/>
            <a:ext cx="5116876" cy="44513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5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Front-end : React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Back-end : Node.js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IDE: Visual studio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Database: Mongo DB</a:t>
            </a:r>
          </a:p>
          <a:p>
            <a:pPr lvl="1">
              <a:lnSpc>
                <a:spcPct val="200000"/>
              </a:lnSpc>
            </a:pPr>
            <a:endParaRPr lang="en-US" dirty="0" smtClean="0"/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Computers/ Laptops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Internet connection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Server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main intent of creating this project is to help the ISA team and the Indian community studying at Northwest. </a:t>
            </a:r>
          </a:p>
          <a:p>
            <a:endParaRPr lang="en-US" dirty="0"/>
          </a:p>
          <a:p>
            <a:r>
              <a:rPr lang="en-US" dirty="0" smtClean="0"/>
              <a:t>We are sure this project helps </a:t>
            </a:r>
            <a:r>
              <a:rPr lang="en-US" dirty="0" smtClean="0"/>
              <a:t>team </a:t>
            </a:r>
            <a:r>
              <a:rPr lang="en-US" dirty="0" smtClean="0"/>
              <a:t>ISA in better managing the organization.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504" y="2202443"/>
            <a:ext cx="8915399" cy="1468800"/>
          </a:xfrm>
        </p:spPr>
        <p:txBody>
          <a:bodyPr/>
          <a:lstStyle/>
          <a:p>
            <a:pPr algn="ctr"/>
            <a:r>
              <a:rPr lang="en-US" dirty="0" smtClean="0"/>
              <a:t>Thank You..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the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Project </a:t>
            </a:r>
            <a:r>
              <a:rPr lang="en-US" dirty="0" smtClean="0"/>
              <a:t>features</a:t>
            </a:r>
            <a:endParaRPr lang="en-US" dirty="0" smtClean="0"/>
          </a:p>
          <a:p>
            <a:r>
              <a:rPr lang="en-US" dirty="0"/>
              <a:t>Project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Software requirements</a:t>
            </a:r>
          </a:p>
          <a:p>
            <a:r>
              <a:rPr lang="en-US" dirty="0" smtClean="0"/>
              <a:t>Hardware requirements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Indian Student association – NWMSU, is a web-based project which is targeted on the Indian community that attends Northwest Missouri State University.</a:t>
            </a:r>
          </a:p>
          <a:p>
            <a:endParaRPr lang="en-US" dirty="0"/>
          </a:p>
          <a:p>
            <a:r>
              <a:rPr lang="en-US" dirty="0" smtClean="0"/>
              <a:t>This project is only being developed as a web application as of now and may be created as a mobile app in the near future.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98466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No common platform to: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Respond to queries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</a:t>
            </a:r>
            <a:r>
              <a:rPr lang="en-US" dirty="0" smtClean="0"/>
              <a:t>rovide facilities to Indian students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Notify important info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Manage membership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Differentiate between guest, student, and team.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Our application lets students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Request pickup, accommodation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Post queries online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Chat with the team, etc.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Our application lets ISA </a:t>
            </a:r>
            <a:r>
              <a:rPr lang="en-US" dirty="0" smtClean="0"/>
              <a:t>team </a:t>
            </a:r>
            <a:r>
              <a:rPr lang="en-US" dirty="0" smtClean="0"/>
              <a:t>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Respond to student queries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memberships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events,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Screen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589212" y="2024739"/>
            <a:ext cx="4313864" cy="3795034"/>
          </a:xfrm>
        </p:spPr>
        <p:txBody>
          <a:bodyPr/>
          <a:lstStyle/>
          <a:p>
            <a:r>
              <a:rPr lang="en-US" dirty="0" smtClean="0"/>
              <a:t>Application’s home </a:t>
            </a:r>
            <a:r>
              <a:rPr lang="en-US" dirty="0" smtClean="0"/>
              <a:t>screen will </a:t>
            </a:r>
            <a:r>
              <a:rPr lang="en-US" dirty="0" smtClean="0"/>
              <a:t>be the default screen when a user access the application.</a:t>
            </a:r>
          </a:p>
          <a:p>
            <a:endParaRPr lang="en-US" dirty="0"/>
          </a:p>
          <a:p>
            <a:r>
              <a:rPr lang="en-US" dirty="0" smtClean="0"/>
              <a:t>Navigation pane will be used for navigating through the application.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70" y="1525089"/>
            <a:ext cx="4191000" cy="445770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1065</TotalTime>
  <Words>595</Words>
  <Application>Microsoft Office PowerPoint</Application>
  <PresentationFormat>Widescreen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Wisp</vt:lpstr>
      <vt:lpstr>Indian Student Association -NWMSU</vt:lpstr>
      <vt:lpstr>The Team</vt:lpstr>
      <vt:lpstr>Outline</vt:lpstr>
      <vt:lpstr>About the project </vt:lpstr>
      <vt:lpstr>Problem statement</vt:lpstr>
      <vt:lpstr>Solution</vt:lpstr>
      <vt:lpstr>Requirements</vt:lpstr>
      <vt:lpstr>Launch Screen</vt:lpstr>
      <vt:lpstr>Pre login functionalities</vt:lpstr>
      <vt:lpstr>Events</vt:lpstr>
      <vt:lpstr>Services</vt:lpstr>
      <vt:lpstr>Help</vt:lpstr>
      <vt:lpstr>Login/ Signup</vt:lpstr>
      <vt:lpstr>Post login functionalities</vt:lpstr>
      <vt:lpstr>Services</vt:lpstr>
      <vt:lpstr>Services</vt:lpstr>
      <vt:lpstr>Services</vt:lpstr>
      <vt:lpstr>Admin features</vt:lpstr>
      <vt:lpstr>Other features</vt:lpstr>
      <vt:lpstr>Project Design</vt:lpstr>
      <vt:lpstr>Software Requirements</vt:lpstr>
      <vt:lpstr>Hardware Requirements</vt:lpstr>
      <vt:lpstr>Summary</vt:lpstr>
      <vt:lpstr>Questions?</vt:lpstr>
      <vt:lpstr>Thank You..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Student Association -NWMSU</dc:title>
  <dc:creator>Male,Bharat Reddy</dc:creator>
  <cp:lastModifiedBy>Male,Bharat Reddy</cp:lastModifiedBy>
  <cp:revision>35</cp:revision>
  <dcterms:created xsi:type="dcterms:W3CDTF">2020-06-17T04:00:46Z</dcterms:created>
  <dcterms:modified xsi:type="dcterms:W3CDTF">2020-06-18T00:16:07Z</dcterms:modified>
</cp:coreProperties>
</file>